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774" r:id="rId3"/>
    <p:sldId id="835" r:id="rId4"/>
    <p:sldId id="926" r:id="rId5"/>
    <p:sldId id="908" r:id="rId6"/>
    <p:sldId id="909" r:id="rId7"/>
    <p:sldId id="850" r:id="rId8"/>
    <p:sldId id="849" r:id="rId9"/>
    <p:sldId id="866" r:id="rId10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2F7F9C-1C39-467D-A20B-31F03D6456C7}">
          <p14:sldIdLst>
            <p14:sldId id="774"/>
            <p14:sldId id="835"/>
            <p14:sldId id="926"/>
            <p14:sldId id="908"/>
            <p14:sldId id="909"/>
            <p14:sldId id="850"/>
            <p14:sldId id="849"/>
            <p14:sldId id="86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60" d="100"/>
          <a:sy n="60" d="100"/>
        </p:scale>
        <p:origin x="-978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798A5-5AA5-4CFA-8CB1-0112E878329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B05CB-411B-40BC-B746-57442F92B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9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4834-7B23-4951-9A29-642C650A493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4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2CE6-47E5-41A6-AF6C-C0C97615D2BE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1C62-D7FB-45FA-B420-125F49BFF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661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2CE6-47E5-41A6-AF6C-C0C97615D2BE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1C62-D7FB-45FA-B420-125F49BFF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034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2CE6-47E5-41A6-AF6C-C0C97615D2BE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1C62-D7FB-45FA-B420-125F49BFF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6054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5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0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2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6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F7F7-658C-41D4-82F0-FF13FDF509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6709-8C1A-47BA-8D0E-25B1218779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2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605F-5B5F-41B3-8FD5-A530AE1F2E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6709-8C1A-47BA-8D0E-25B1218779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64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38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1940">
                <a:solidFill>
                  <a:schemeClr val="tx1">
                    <a:tint val="75000"/>
                  </a:schemeClr>
                </a:solidFill>
              </a:defRPr>
            </a:lvl1pPr>
            <a:lvl2pPr marL="44196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83920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3pPr>
            <a:lvl4pPr marL="132588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4pPr>
            <a:lvl5pPr marL="176784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5pPr>
            <a:lvl6pPr marL="2210435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6pPr>
            <a:lvl7pPr marL="2652395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7pPr>
            <a:lvl8pPr marL="3094355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8pPr>
            <a:lvl9pPr marL="3536315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268F-FF63-4CA6-84B7-085DEF74D1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6709-8C1A-47BA-8D0E-25B1218779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16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675"/>
            </a:lvl1pPr>
            <a:lvl2pPr>
              <a:defRPr sz="2310"/>
            </a:lvl2pPr>
            <a:lvl3pPr>
              <a:defRPr sz="194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675"/>
            </a:lvl1pPr>
            <a:lvl2pPr>
              <a:defRPr sz="2310"/>
            </a:lvl2pPr>
            <a:lvl3pPr>
              <a:defRPr sz="194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36C9-081E-43B2-B288-AABC86F7DD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6709-8C1A-47BA-8D0E-25B1218779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31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8"/>
            <a:ext cx="5386917" cy="639761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1960" indent="0">
              <a:buNone/>
              <a:defRPr sz="1940" b="1"/>
            </a:lvl2pPr>
            <a:lvl3pPr marL="883920" indent="0">
              <a:buNone/>
              <a:defRPr sz="1755" b="1"/>
            </a:lvl3pPr>
            <a:lvl4pPr marL="1325880" indent="0">
              <a:buNone/>
              <a:defRPr sz="1475" b="1"/>
            </a:lvl4pPr>
            <a:lvl5pPr marL="1767840" indent="0">
              <a:buNone/>
              <a:defRPr sz="1475" b="1"/>
            </a:lvl5pPr>
            <a:lvl6pPr marL="2210435" indent="0">
              <a:buNone/>
              <a:defRPr sz="1475" b="1"/>
            </a:lvl6pPr>
            <a:lvl7pPr marL="2652395" indent="0">
              <a:buNone/>
              <a:defRPr sz="1475" b="1"/>
            </a:lvl7pPr>
            <a:lvl8pPr marL="3094355" indent="0">
              <a:buNone/>
              <a:defRPr sz="1475" b="1"/>
            </a:lvl8pPr>
            <a:lvl9pPr marL="3536315" indent="0">
              <a:buNone/>
              <a:defRPr sz="14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10"/>
            </a:lvl1pPr>
            <a:lvl2pPr>
              <a:defRPr sz="1940"/>
            </a:lvl2pPr>
            <a:lvl3pPr>
              <a:defRPr sz="1755"/>
            </a:lvl3pPr>
            <a:lvl4pPr>
              <a:defRPr sz="1475"/>
            </a:lvl4pPr>
            <a:lvl5pPr>
              <a:defRPr sz="1475"/>
            </a:lvl5pPr>
            <a:lvl6pPr>
              <a:defRPr sz="1475"/>
            </a:lvl6pPr>
            <a:lvl7pPr>
              <a:defRPr sz="1475"/>
            </a:lvl7pPr>
            <a:lvl8pPr>
              <a:defRPr sz="1475"/>
            </a:lvl8pPr>
            <a:lvl9pPr>
              <a:defRPr sz="14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8"/>
            <a:ext cx="5389035" cy="639761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1960" indent="0">
              <a:buNone/>
              <a:defRPr sz="1940" b="1"/>
            </a:lvl2pPr>
            <a:lvl3pPr marL="883920" indent="0">
              <a:buNone/>
              <a:defRPr sz="1755" b="1"/>
            </a:lvl3pPr>
            <a:lvl4pPr marL="1325880" indent="0">
              <a:buNone/>
              <a:defRPr sz="1475" b="1"/>
            </a:lvl4pPr>
            <a:lvl5pPr marL="1767840" indent="0">
              <a:buNone/>
              <a:defRPr sz="1475" b="1"/>
            </a:lvl5pPr>
            <a:lvl6pPr marL="2210435" indent="0">
              <a:buNone/>
              <a:defRPr sz="1475" b="1"/>
            </a:lvl6pPr>
            <a:lvl7pPr marL="2652395" indent="0">
              <a:buNone/>
              <a:defRPr sz="1475" b="1"/>
            </a:lvl7pPr>
            <a:lvl8pPr marL="3094355" indent="0">
              <a:buNone/>
              <a:defRPr sz="1475" b="1"/>
            </a:lvl8pPr>
            <a:lvl9pPr marL="3536315" indent="0">
              <a:buNone/>
              <a:defRPr sz="14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5" cy="3951288"/>
          </a:xfrm>
        </p:spPr>
        <p:txBody>
          <a:bodyPr/>
          <a:lstStyle>
            <a:lvl1pPr>
              <a:defRPr sz="2310"/>
            </a:lvl1pPr>
            <a:lvl2pPr>
              <a:defRPr sz="1940"/>
            </a:lvl2pPr>
            <a:lvl3pPr>
              <a:defRPr sz="1755"/>
            </a:lvl3pPr>
            <a:lvl4pPr>
              <a:defRPr sz="1475"/>
            </a:lvl4pPr>
            <a:lvl5pPr>
              <a:defRPr sz="1475"/>
            </a:lvl5pPr>
            <a:lvl6pPr>
              <a:defRPr sz="1475"/>
            </a:lvl6pPr>
            <a:lvl7pPr>
              <a:defRPr sz="1475"/>
            </a:lvl7pPr>
            <a:lvl8pPr>
              <a:defRPr sz="1475"/>
            </a:lvl8pPr>
            <a:lvl9pPr>
              <a:defRPr sz="14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37DF-C655-4123-A37D-56153E467A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6709-8C1A-47BA-8D0E-25B1218779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14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D613-EE41-4131-84BD-9DD70BC7C0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6709-8C1A-47BA-8D0E-25B1218779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52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A688-C457-40B0-A51A-8F439E2116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6709-8C1A-47BA-8D0E-25B1218779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89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</p:spPr>
        <p:txBody>
          <a:bodyPr anchor="b"/>
          <a:lstStyle>
            <a:lvl1pPr algn="l">
              <a:defRPr sz="19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140"/>
            </a:lvl1pPr>
            <a:lvl2pPr>
              <a:defRPr sz="2675"/>
            </a:lvl2pPr>
            <a:lvl3pPr>
              <a:defRPr sz="2310"/>
            </a:lvl3pPr>
            <a:lvl4pPr>
              <a:defRPr sz="1940"/>
            </a:lvl4pPr>
            <a:lvl5pPr>
              <a:defRPr sz="1940"/>
            </a:lvl5pPr>
            <a:lvl6pPr>
              <a:defRPr sz="1940"/>
            </a:lvl6pPr>
            <a:lvl7pPr>
              <a:defRPr sz="1940"/>
            </a:lvl7pPr>
            <a:lvl8pPr>
              <a:defRPr sz="1940"/>
            </a:lvl8pPr>
            <a:lvl9pPr>
              <a:defRPr sz="1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385"/>
            </a:lvl1pPr>
            <a:lvl2pPr marL="441960" indent="0">
              <a:buNone/>
              <a:defRPr sz="1200"/>
            </a:lvl2pPr>
            <a:lvl3pPr marL="883920" indent="0">
              <a:buNone/>
              <a:defRPr sz="925"/>
            </a:lvl3pPr>
            <a:lvl4pPr marL="1325880" indent="0">
              <a:buNone/>
              <a:defRPr sz="925"/>
            </a:lvl4pPr>
            <a:lvl5pPr marL="1767840" indent="0">
              <a:buNone/>
              <a:defRPr sz="925"/>
            </a:lvl5pPr>
            <a:lvl6pPr marL="2210435" indent="0">
              <a:buNone/>
              <a:defRPr sz="925"/>
            </a:lvl6pPr>
            <a:lvl7pPr marL="2652395" indent="0">
              <a:buNone/>
              <a:defRPr sz="925"/>
            </a:lvl7pPr>
            <a:lvl8pPr marL="3094355" indent="0">
              <a:buNone/>
              <a:defRPr sz="925"/>
            </a:lvl8pPr>
            <a:lvl9pPr marL="3536315" indent="0">
              <a:buNone/>
              <a:defRPr sz="9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DE46-7B50-47E9-8868-29FCA9C132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6709-8C1A-47BA-8D0E-25B1218779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8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2CE6-47E5-41A6-AF6C-C0C97615D2BE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1C62-D7FB-45FA-B420-125F49BFF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4866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19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40"/>
            </a:lvl1pPr>
            <a:lvl2pPr marL="441960" indent="0">
              <a:buNone/>
              <a:defRPr sz="2675"/>
            </a:lvl2pPr>
            <a:lvl3pPr marL="883920" indent="0">
              <a:buNone/>
              <a:defRPr sz="2310"/>
            </a:lvl3pPr>
            <a:lvl4pPr marL="1325880" indent="0">
              <a:buNone/>
              <a:defRPr sz="1940"/>
            </a:lvl4pPr>
            <a:lvl5pPr marL="1767840" indent="0">
              <a:buNone/>
              <a:defRPr sz="1940"/>
            </a:lvl5pPr>
            <a:lvl6pPr marL="2210435" indent="0">
              <a:buNone/>
              <a:defRPr sz="1940"/>
            </a:lvl6pPr>
            <a:lvl7pPr marL="2652395" indent="0">
              <a:buNone/>
              <a:defRPr sz="1940"/>
            </a:lvl7pPr>
            <a:lvl8pPr marL="3094355" indent="0">
              <a:buNone/>
              <a:defRPr sz="1940"/>
            </a:lvl8pPr>
            <a:lvl9pPr marL="3536315" indent="0">
              <a:buNone/>
              <a:defRPr sz="194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1"/>
          </a:xfrm>
        </p:spPr>
        <p:txBody>
          <a:bodyPr/>
          <a:lstStyle>
            <a:lvl1pPr marL="0" indent="0">
              <a:buNone/>
              <a:defRPr sz="1385"/>
            </a:lvl1pPr>
            <a:lvl2pPr marL="441960" indent="0">
              <a:buNone/>
              <a:defRPr sz="1200"/>
            </a:lvl2pPr>
            <a:lvl3pPr marL="883920" indent="0">
              <a:buNone/>
              <a:defRPr sz="925"/>
            </a:lvl3pPr>
            <a:lvl4pPr marL="1325880" indent="0">
              <a:buNone/>
              <a:defRPr sz="925"/>
            </a:lvl4pPr>
            <a:lvl5pPr marL="1767840" indent="0">
              <a:buNone/>
              <a:defRPr sz="925"/>
            </a:lvl5pPr>
            <a:lvl6pPr marL="2210435" indent="0">
              <a:buNone/>
              <a:defRPr sz="925"/>
            </a:lvl6pPr>
            <a:lvl7pPr marL="2652395" indent="0">
              <a:buNone/>
              <a:defRPr sz="925"/>
            </a:lvl7pPr>
            <a:lvl8pPr marL="3094355" indent="0">
              <a:buNone/>
              <a:defRPr sz="925"/>
            </a:lvl8pPr>
            <a:lvl9pPr marL="3536315" indent="0">
              <a:buNone/>
              <a:defRPr sz="9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4ECD-5A08-427C-B9CD-1C2C34C279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6709-8C1A-47BA-8D0E-25B1218779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50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E55B-8AE1-4924-8BDB-0018C5DDE8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6709-8C1A-47BA-8D0E-25B1218779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98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274643"/>
            <a:ext cx="27432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F898-B6E9-428A-B8EB-6A90EDF8BA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6709-8C1A-47BA-8D0E-25B1218779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5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2CE6-47E5-41A6-AF6C-C0C97615D2BE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1C62-D7FB-45FA-B420-125F49BFF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808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2CE6-47E5-41A6-AF6C-C0C97615D2BE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1C62-D7FB-45FA-B420-125F49BFF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805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2CE6-47E5-41A6-AF6C-C0C97615D2BE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1C62-D7FB-45FA-B420-125F49BFF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026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2CE6-47E5-41A6-AF6C-C0C97615D2BE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1C62-D7FB-45FA-B420-125F49BFF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295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2CE6-47E5-41A6-AF6C-C0C97615D2BE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1C62-D7FB-45FA-B420-125F49BFF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672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2CE6-47E5-41A6-AF6C-C0C97615D2BE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1C62-D7FB-45FA-B420-125F49BFF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062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2CE6-47E5-41A6-AF6C-C0C97615D2BE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1C62-D7FB-45FA-B420-125F49BFF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00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42CE6-47E5-41A6-AF6C-C0C97615D2BE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91C62-D7FB-45FA-B420-125F49BFF2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530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1"/>
          </a:xfrm>
          <a:prstGeom prst="rect">
            <a:avLst/>
          </a:prstGeom>
        </p:spPr>
        <p:txBody>
          <a:bodyPr vert="horz" lIns="95770" tIns="47885" rIns="95770" bIns="4788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5770" tIns="47885" rIns="95770" bIns="4788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6"/>
            <a:ext cx="2844800" cy="365125"/>
          </a:xfrm>
          <a:prstGeom prst="rect">
            <a:avLst/>
          </a:prstGeom>
        </p:spPr>
        <p:txBody>
          <a:bodyPr vert="horz" lIns="95770" tIns="47885" rIns="95770" bIns="4788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580"/>
            <a:fld id="{73DE6380-4206-4335-A5DB-FB8F8B257E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58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5770" tIns="47885" rIns="95770" bIns="4788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5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5770" tIns="47885" rIns="95770" bIns="4788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580"/>
            <a:fld id="{F6676709-8C1A-47BA-8D0E-25B1218779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75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83920" rtl="0" eaLnBrk="1" latinLnBrk="0" hangingPunct="1">
        <a:spcBef>
          <a:spcPct val="0"/>
        </a:spcBef>
        <a:buNone/>
        <a:defRPr sz="42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1470" indent="-331470" algn="l" defTabSz="883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4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indent="-276225" algn="l" defTabSz="8839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75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0980" algn="l" defTabSz="883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546860" indent="-220980" algn="l" defTabSz="8839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40" kern="1200">
          <a:solidFill>
            <a:schemeClr val="tx1"/>
          </a:solidFill>
          <a:latin typeface="+mn-lt"/>
          <a:ea typeface="+mn-ea"/>
          <a:cs typeface="+mn-cs"/>
        </a:defRPr>
      </a:lvl4pPr>
      <a:lvl5pPr marL="1988820" indent="-220980" algn="l" defTabSz="883920" rtl="0" eaLnBrk="1" latinLnBrk="0" hangingPunct="1">
        <a:spcBef>
          <a:spcPct val="20000"/>
        </a:spcBef>
        <a:buFont typeface="Arial" panose="020B0604020202020204" pitchFamily="34" charset="0"/>
        <a:buChar char="»"/>
        <a:defRPr sz="1940" kern="1200">
          <a:solidFill>
            <a:schemeClr val="tx1"/>
          </a:solidFill>
          <a:latin typeface="+mn-lt"/>
          <a:ea typeface="+mn-ea"/>
          <a:cs typeface="+mn-cs"/>
        </a:defRPr>
      </a:lvl5pPr>
      <a:lvl6pPr marL="2431415" indent="-220980" algn="l" defTabSz="883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6pPr>
      <a:lvl7pPr marL="2873375" indent="-220980" algn="l" defTabSz="883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7pPr>
      <a:lvl8pPr marL="3315335" indent="-220980" algn="l" defTabSz="883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8pPr>
      <a:lvl9pPr marL="3757295" indent="-220980" algn="l" defTabSz="883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92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1960" algn="l" defTabSz="88392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83920" algn="l" defTabSz="88392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algn="l" defTabSz="88392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67840" algn="l" defTabSz="88392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10435" algn="l" defTabSz="88392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52395" algn="l" defTabSz="88392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094355" algn="l" defTabSz="88392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36315" algn="l" defTabSz="88392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134601" y="7029450"/>
            <a:ext cx="381000" cy="359211"/>
          </a:xfrm>
          <a:prstGeom prst="rect">
            <a:avLst/>
          </a:prstGeom>
          <a:noFill/>
        </p:spPr>
        <p:txBody>
          <a:bodyPr wrap="square" lIns="88403" tIns="44201" rIns="88403" bIns="44201" rtlCol="0">
            <a:spAutoFit/>
          </a:bodyPr>
          <a:lstStyle/>
          <a:p>
            <a:pPr defTabSz="957580"/>
            <a:endParaRPr lang="en-IN" sz="1755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34601" y="7099789"/>
            <a:ext cx="381000" cy="359211"/>
          </a:xfrm>
          <a:prstGeom prst="rect">
            <a:avLst/>
          </a:prstGeom>
          <a:noFill/>
        </p:spPr>
        <p:txBody>
          <a:bodyPr wrap="square" lIns="88403" tIns="44201" rIns="88403" bIns="44201" rtlCol="0">
            <a:spAutoFit/>
          </a:bodyPr>
          <a:lstStyle/>
          <a:p>
            <a:pPr defTabSz="957580"/>
            <a:endParaRPr lang="en-IN" sz="1755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157656" y="4185327"/>
            <a:ext cx="12034344" cy="24223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5770" tIns="47885" rIns="95770" bIns="47885" rtlCol="0" anchor="ctr">
            <a:noAutofit/>
          </a:bodyPr>
          <a:lstStyle>
            <a:lvl1pPr algn="ctr" defTabSz="883920" rtl="0" eaLnBrk="1" latinLnBrk="0" hangingPunct="1">
              <a:spcBef>
                <a:spcPct val="0"/>
              </a:spcBef>
              <a:buNone/>
              <a:defRPr sz="424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4800" dirty="0" smtClean="0">
                <a:solidFill>
                  <a:srgbClr val="C00000"/>
                </a:solidFill>
                <a:latin typeface="Trajan Pro" panose="02020802050506020301" pitchFamily="18" charset="0"/>
              </a:rPr>
              <a:t>Hyderabad Chapter Report – August’22</a:t>
            </a:r>
            <a:endParaRPr lang="en-US" sz="4800" dirty="0">
              <a:solidFill>
                <a:srgbClr val="C00000"/>
              </a:solidFill>
              <a:latin typeface="Trajan Pro" panose="02020802050506020301" pitchFamily="18" charset="0"/>
            </a:endParaRPr>
          </a:p>
        </p:txBody>
      </p:sp>
      <p:pic>
        <p:nvPicPr>
          <p:cNvPr id="6" name="Picture 5" descr="D:\Office files\Office files\JITO logos\HYDERABAD LOGO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65" y="1343913"/>
            <a:ext cx="3687307" cy="19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77" y="171555"/>
            <a:ext cx="3033447" cy="24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180144D-5E2E-45C5-A4B3-496AB476BED9}"/>
              </a:ext>
            </a:extLst>
          </p:cNvPr>
          <p:cNvSpPr txBox="1">
            <a:spLocks/>
          </p:cNvSpPr>
          <p:nvPr/>
        </p:nvSpPr>
        <p:spPr>
          <a:xfrm>
            <a:off x="731535" y="725579"/>
            <a:ext cx="9652686" cy="677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Trajan Pro" panose="02020802050506020301" pitchFamily="18" charset="0"/>
              </a:rPr>
              <a:t>MEMEBRSHIP DETAILS</a:t>
            </a:r>
            <a:endParaRPr lang="en-IN" sz="2000" b="1" dirty="0">
              <a:solidFill>
                <a:schemeClr val="accent2"/>
              </a:solidFill>
              <a:latin typeface="Trajan Pro" panose="02020802050506020301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611663"/>
              </p:ext>
            </p:extLst>
          </p:nvPr>
        </p:nvGraphicFramePr>
        <p:xfrm>
          <a:off x="1665028" y="2077044"/>
          <a:ext cx="8488908" cy="27542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22227"/>
                <a:gridCol w="2122227"/>
                <a:gridCol w="2122227"/>
                <a:gridCol w="2122227"/>
              </a:tblGrid>
              <a:tr h="707517">
                <a:tc>
                  <a:txBody>
                    <a:bodyPr/>
                    <a:lstStyle/>
                    <a:p>
                      <a:pPr indent="224155">
                        <a:lnSpc>
                          <a:spcPts val="1275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+mn-lt"/>
                      </a:endParaRPr>
                    </a:p>
                    <a:p>
                      <a:pPr indent="224155">
                        <a:lnSpc>
                          <a:spcPts val="1275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Members</a:t>
                      </a:r>
                      <a:endParaRPr lang="en-IN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4155" algn="ctr">
                        <a:lnSpc>
                          <a:spcPts val="1275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+mn-lt"/>
                      </a:endParaRPr>
                    </a:p>
                    <a:p>
                      <a:pPr indent="224155" algn="ctr">
                        <a:lnSpc>
                          <a:spcPts val="1275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+mn-lt"/>
                        </a:rPr>
                        <a:t>July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2022</a:t>
                      </a:r>
                      <a:endParaRPr lang="en-IN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4155" algn="ctr">
                        <a:lnSpc>
                          <a:spcPts val="1275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+mn-lt"/>
                      </a:endParaRPr>
                    </a:p>
                    <a:p>
                      <a:pPr indent="224155" algn="ctr">
                        <a:lnSpc>
                          <a:spcPts val="1275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August</a:t>
                      </a:r>
                      <a:r>
                        <a:rPr lang="en-US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2022</a:t>
                      </a:r>
                      <a:endParaRPr lang="en-IN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4155">
                        <a:lnSpc>
                          <a:spcPts val="1275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  <a:p>
                      <a:pPr indent="224155">
                        <a:lnSpc>
                          <a:spcPts val="1275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Increase</a:t>
                      </a:r>
                      <a:endParaRPr lang="en-IN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682249">
                <a:tc>
                  <a:txBody>
                    <a:bodyPr/>
                    <a:lstStyle/>
                    <a:p>
                      <a:pPr indent="224155" algn="ctr">
                        <a:lnSpc>
                          <a:spcPts val="127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+mn-lt"/>
                      </a:endParaRPr>
                    </a:p>
                    <a:p>
                      <a:pPr indent="224155" algn="ctr">
                        <a:lnSpc>
                          <a:spcPts val="127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FCP/CP</a:t>
                      </a:r>
                      <a:endParaRPr lang="en-IN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4155" algn="ctr">
                        <a:lnSpc>
                          <a:spcPts val="127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+mn-lt"/>
                      </a:endParaRPr>
                    </a:p>
                    <a:p>
                      <a:pPr indent="224155" algn="ctr">
                        <a:lnSpc>
                          <a:spcPts val="127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en-IN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4155" algn="ctr">
                        <a:lnSpc>
                          <a:spcPts val="127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+mn-lt"/>
                      </a:endParaRPr>
                    </a:p>
                    <a:p>
                      <a:pPr indent="224155" algn="ctr">
                        <a:lnSpc>
                          <a:spcPts val="127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en-IN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4155" algn="ctr">
                        <a:lnSpc>
                          <a:spcPts val="127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+mn-lt"/>
                      </a:endParaRPr>
                    </a:p>
                    <a:p>
                      <a:pPr indent="224155" algn="ctr">
                        <a:lnSpc>
                          <a:spcPts val="127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  <a:latin typeface="+mn-lt"/>
                          <a:ea typeface="Arial"/>
                          <a:cs typeface="Times New Roman"/>
                        </a:rPr>
                        <a:t>5</a:t>
                      </a:r>
                      <a:endParaRPr lang="en-IN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82249">
                <a:tc>
                  <a:txBody>
                    <a:bodyPr/>
                    <a:lstStyle/>
                    <a:p>
                      <a:pPr indent="224155" algn="ctr">
                        <a:lnSpc>
                          <a:spcPts val="12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+mn-lt"/>
                      </a:endParaRPr>
                    </a:p>
                    <a:p>
                      <a:pPr indent="224155" algn="ctr">
                        <a:lnSpc>
                          <a:spcPts val="12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Patron</a:t>
                      </a:r>
                      <a:endParaRPr lang="en-IN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4155" algn="ctr">
                        <a:lnSpc>
                          <a:spcPts val="12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+mn-lt"/>
                      </a:endParaRPr>
                    </a:p>
                    <a:p>
                      <a:pPr indent="224155" algn="ctr">
                        <a:lnSpc>
                          <a:spcPts val="12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379</a:t>
                      </a:r>
                      <a:endParaRPr lang="en-IN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4155" algn="ctr">
                        <a:lnSpc>
                          <a:spcPts val="12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+mn-lt"/>
                      </a:endParaRPr>
                    </a:p>
                    <a:p>
                      <a:pPr indent="224155" algn="ctr">
                        <a:lnSpc>
                          <a:spcPts val="12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390</a:t>
                      </a:r>
                      <a:endParaRPr lang="en-IN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4155" algn="ctr">
                        <a:lnSpc>
                          <a:spcPts val="12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224155" algn="ctr">
                        <a:lnSpc>
                          <a:spcPts val="127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  <a:latin typeface="+mn-lt"/>
                          <a:ea typeface="Arial"/>
                          <a:cs typeface="Times New Roman"/>
                        </a:rPr>
                        <a:t>11</a:t>
                      </a:r>
                      <a:endParaRPr lang="en-IN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82249">
                <a:tc>
                  <a:txBody>
                    <a:bodyPr/>
                    <a:lstStyle/>
                    <a:p>
                      <a:pPr indent="363855" algn="ctr">
                        <a:lnSpc>
                          <a:spcPts val="129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+mn-lt"/>
                      </a:endParaRPr>
                    </a:p>
                    <a:p>
                      <a:pPr marL="0" indent="177800" algn="ctr">
                        <a:lnSpc>
                          <a:spcPts val="129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Total</a:t>
                      </a:r>
                      <a:endParaRPr lang="en-IN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     </a:t>
                      </a:r>
                    </a:p>
                    <a:p>
                      <a:pPr algn="ctr">
                        <a:lnSpc>
                          <a:spcPts val="129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    430</a:t>
                      </a:r>
                      <a:endParaRPr lang="en-IN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     </a:t>
                      </a:r>
                    </a:p>
                    <a:p>
                      <a:pPr algn="ctr">
                        <a:lnSpc>
                          <a:spcPts val="129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    446</a:t>
                      </a:r>
                      <a:endParaRPr lang="en-IN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     </a:t>
                      </a:r>
                    </a:p>
                    <a:p>
                      <a:pPr algn="ctr">
                        <a:lnSpc>
                          <a:spcPts val="129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   16</a:t>
                      </a:r>
                      <a:endParaRPr lang="en-IN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857" y="145573"/>
            <a:ext cx="982640" cy="11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2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857" y="186517"/>
            <a:ext cx="982640" cy="11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65786" y="405089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/>
              <a:t>MCM-10</a:t>
            </a:r>
            <a:endParaRPr lang="en-IN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01" y="1605620"/>
            <a:ext cx="707742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6122" y="5517959"/>
            <a:ext cx="96044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 smtClean="0"/>
              <a:t>10</a:t>
            </a:r>
            <a:r>
              <a:rPr lang="en-IN" sz="2800" b="1" baseline="30000" dirty="0" smtClean="0"/>
              <a:t>th</a:t>
            </a:r>
            <a:r>
              <a:rPr lang="en-IN" sz="2800" b="1" dirty="0" smtClean="0"/>
              <a:t>  </a:t>
            </a:r>
            <a:r>
              <a:rPr lang="en-IN" sz="2800" b="1" dirty="0"/>
              <a:t>MCM meeting held on </a:t>
            </a:r>
            <a:r>
              <a:rPr lang="en-IN" sz="2800" b="1" dirty="0" smtClean="0"/>
              <a:t>22</a:t>
            </a:r>
            <a:r>
              <a:rPr lang="en-IN" sz="2800" b="1" baseline="30000" dirty="0" smtClean="0"/>
              <a:t>nd</a:t>
            </a:r>
            <a:r>
              <a:rPr lang="en-IN" sz="2800" b="1" dirty="0" smtClean="0"/>
              <a:t> August  </a:t>
            </a:r>
            <a:r>
              <a:rPr lang="en-IN" sz="2800" b="1" dirty="0"/>
              <a:t>2022 at Hotel </a:t>
            </a:r>
            <a:r>
              <a:rPr lang="en-IN" sz="2800" b="1" dirty="0" err="1"/>
              <a:t>Jalpaan</a:t>
            </a:r>
            <a:r>
              <a:rPr lang="en-IN" sz="2800" b="1" dirty="0"/>
              <a:t>, </a:t>
            </a:r>
          </a:p>
          <a:p>
            <a:pPr algn="ctr"/>
            <a:r>
              <a:rPr lang="en-IN" sz="2800" b="1" dirty="0" err="1"/>
              <a:t>Somajiguda</a:t>
            </a:r>
            <a:r>
              <a:rPr lang="en-IN" sz="2800" b="1" dirty="0"/>
              <a:t> , Hyderabad 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40924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180144D-5E2E-45C5-A4B3-496AB476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89" y="2869434"/>
            <a:ext cx="10515600" cy="103800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</a:rPr>
              <a:t>JBN KOHINOOR </a:t>
            </a:r>
            <a:endParaRPr lang="en-IN" sz="3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="" xmlns:a16="http://schemas.microsoft.com/office/drawing/2014/main" id="{2180144D-5E2E-45C5-A4B3-496AB476BED9}"/>
              </a:ext>
            </a:extLst>
          </p:cNvPr>
          <p:cNvSpPr txBox="1">
            <a:spLocks/>
          </p:cNvSpPr>
          <p:nvPr/>
        </p:nvSpPr>
        <p:spPr>
          <a:xfrm>
            <a:off x="675289" y="3493213"/>
            <a:ext cx="10515600" cy="1038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2180144D-5E2E-45C5-A4B3-496AB476BED9}"/>
              </a:ext>
            </a:extLst>
          </p:cNvPr>
          <p:cNvSpPr txBox="1">
            <a:spLocks/>
          </p:cNvSpPr>
          <p:nvPr/>
        </p:nvSpPr>
        <p:spPr>
          <a:xfrm>
            <a:off x="675289" y="1703526"/>
            <a:ext cx="3329153" cy="4407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857" y="145573"/>
            <a:ext cx="982640" cy="11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9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8F33C36F-C33C-43A1-92F5-224F53939560}"/>
              </a:ext>
            </a:extLst>
          </p:cNvPr>
          <p:cNvSpPr txBox="1">
            <a:spLocks/>
          </p:cNvSpPr>
          <p:nvPr/>
        </p:nvSpPr>
        <p:spPr>
          <a:xfrm>
            <a:off x="4210050" y="1463675"/>
            <a:ext cx="7573654" cy="57260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425588" y="441089"/>
            <a:ext cx="5063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JBN KOHINOOR MEETINGS</a:t>
            </a:r>
            <a:endParaRPr lang="en-IN" sz="2400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857" y="145573"/>
            <a:ext cx="982640" cy="11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94" y="1321382"/>
            <a:ext cx="3404695" cy="482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8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6601" y="2476989"/>
            <a:ext cx="91484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000" b="1" u="heavy" dirty="0" smtClean="0"/>
          </a:p>
          <a:p>
            <a:pPr lvl="0"/>
            <a:r>
              <a:rPr lang="en-US" sz="2000" b="1" u="heavy" dirty="0" smtClean="0"/>
              <a:t>Main Chapter:</a:t>
            </a:r>
            <a:r>
              <a:rPr lang="en-US" sz="2000" dirty="0" smtClean="0"/>
              <a:t> 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/>
              <a:t>AGM Meeting</a:t>
            </a:r>
          </a:p>
          <a:p>
            <a:pPr lvl="0"/>
            <a:endParaRPr lang="en-US" sz="2000" dirty="0" smtClean="0">
              <a:solidFill>
                <a:srgbClr val="FF0000"/>
              </a:solidFill>
            </a:endParaRPr>
          </a:p>
          <a:p>
            <a:pPr lvl="0"/>
            <a:r>
              <a:rPr lang="en-US" sz="2000" b="1" u="heavy" dirty="0" smtClean="0"/>
              <a:t>Youth Wing</a:t>
            </a:r>
            <a:r>
              <a:rPr lang="en-US" sz="2000" dirty="0" smtClean="0"/>
              <a:t>:</a:t>
            </a:r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r>
              <a:rPr lang="en-US" sz="2000" b="1" u="heavy" dirty="0" smtClean="0"/>
              <a:t>Ladies Wing:</a:t>
            </a:r>
          </a:p>
          <a:p>
            <a:pPr lvl="0"/>
            <a:endParaRPr lang="en-US" sz="2000" dirty="0">
              <a:solidFill>
                <a:srgbClr val="FF0000"/>
              </a:solidFill>
            </a:endParaRPr>
          </a:p>
          <a:p>
            <a:pPr lvl="0"/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b="1" u="sng" dirty="0" smtClean="0"/>
              <a:t>JBN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JBN </a:t>
            </a:r>
            <a:r>
              <a:rPr lang="en-US" sz="2000" dirty="0" smtClean="0"/>
              <a:t>Kohinoor Meeting on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&amp;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 Saturday  </a:t>
            </a:r>
            <a:endParaRPr lang="en-US" sz="2000" dirty="0"/>
          </a:p>
          <a:p>
            <a:endParaRPr lang="en-US" sz="2000" b="1" u="sng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6095" y="1037552"/>
            <a:ext cx="1062596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The Following Activities are planned for the Month </a:t>
            </a:r>
            <a:r>
              <a:rPr lang="en-US" sz="2800" b="1" dirty="0" smtClean="0">
                <a:solidFill>
                  <a:schemeClr val="accent2"/>
                </a:solidFill>
              </a:rPr>
              <a:t>of</a:t>
            </a:r>
          </a:p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September, </a:t>
            </a:r>
            <a:r>
              <a:rPr lang="en-US" sz="2800" b="1" dirty="0" smtClean="0">
                <a:solidFill>
                  <a:schemeClr val="accent2"/>
                </a:solidFill>
              </a:rPr>
              <a:t>2022</a:t>
            </a:r>
            <a:endParaRPr lang="en-IN" sz="2800" b="1" dirty="0">
              <a:solidFill>
                <a:schemeClr val="accent2"/>
              </a:solidFill>
            </a:endParaRPr>
          </a:p>
          <a:p>
            <a:endParaRPr lang="en-IN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857" y="145573"/>
            <a:ext cx="982640" cy="11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3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38714" y="1127359"/>
            <a:ext cx="7852986" cy="4666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9900"/>
                </a:solidFill>
              </a:rPr>
              <a:t>JITO HYDERABAD CHAPTER</a:t>
            </a:r>
            <a:r>
              <a:rPr lang="en-US" sz="2400" b="1" dirty="0" smtClean="0">
                <a:solidFill>
                  <a:srgbClr val="FF9900"/>
                </a:solidFill>
              </a:rPr>
              <a:t>: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FF9900"/>
              </a:solidFill>
            </a:endParaRPr>
          </a:p>
          <a:p>
            <a:pPr marL="0" indent="0">
              <a:buNone/>
            </a:pPr>
            <a:r>
              <a:rPr lang="en-US" sz="3200" b="1" dirty="0" err="1" smtClean="0">
                <a:latin typeface="+mj-lt"/>
              </a:rPr>
              <a:t>Sh</a:t>
            </a:r>
            <a:r>
              <a:rPr lang="en-US" sz="3600" b="1" dirty="0" err="1" smtClean="0">
                <a:latin typeface="+mj-lt"/>
              </a:rPr>
              <a:t>ri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Kushal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Kankaria</a:t>
            </a:r>
            <a:endParaRPr lang="en-US" sz="3600" b="1" dirty="0">
              <a:latin typeface="+mj-lt"/>
            </a:endParaRPr>
          </a:p>
          <a:p>
            <a:pPr marL="0" indent="0">
              <a:buNone/>
            </a:pPr>
            <a:r>
              <a:rPr lang="en-US" sz="3600" b="1" dirty="0" smtClean="0">
                <a:latin typeface="+mj-lt"/>
              </a:rPr>
              <a:t>Chairman                                      </a:t>
            </a:r>
          </a:p>
          <a:p>
            <a:pPr marL="0" indent="0">
              <a:buNone/>
            </a:pPr>
            <a:endParaRPr lang="en-US" sz="36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3600" b="1" dirty="0" err="1">
                <a:latin typeface="+mj-lt"/>
              </a:rPr>
              <a:t>Shri</a:t>
            </a:r>
            <a:r>
              <a:rPr lang="en-US" sz="3600" b="1" dirty="0">
                <a:latin typeface="+mj-lt"/>
              </a:rPr>
              <a:t> Mahesh </a:t>
            </a:r>
            <a:r>
              <a:rPr lang="en-US" sz="3600" b="1" dirty="0" err="1">
                <a:latin typeface="+mj-lt"/>
              </a:rPr>
              <a:t>Golechha</a:t>
            </a:r>
            <a:r>
              <a:rPr lang="en-US" sz="3600" b="1" dirty="0">
                <a:latin typeface="+mj-lt"/>
              </a:rPr>
              <a:t> </a:t>
            </a:r>
            <a:endParaRPr lang="en-US" sz="36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3600" b="1" dirty="0" smtClean="0">
                <a:latin typeface="+mj-lt"/>
              </a:rPr>
              <a:t>Chief Secretary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5941" y="5199249"/>
            <a:ext cx="11127828" cy="1190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b="1" dirty="0" smtClean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7230" y="1767007"/>
            <a:ext cx="810676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6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5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Thank You…</a:t>
            </a:r>
            <a:endParaRPr lang="en-IN" sz="6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5593</TotalTime>
  <Words>103</Words>
  <Application>Microsoft Office PowerPoint</Application>
  <PresentationFormat>Custom</PresentationFormat>
  <Paragraphs>63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1_Office Theme</vt:lpstr>
      <vt:lpstr>2_Office Theme</vt:lpstr>
      <vt:lpstr>PowerPoint Presentation</vt:lpstr>
      <vt:lpstr>PowerPoint Presentation</vt:lpstr>
      <vt:lpstr>PowerPoint Presentation</vt:lpstr>
      <vt:lpstr>JBN KOHINOOR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Zone Chairman Report</dc:title>
  <dc:creator>Rohit</dc:creator>
  <cp:lastModifiedBy>ACER</cp:lastModifiedBy>
  <cp:revision>450</cp:revision>
  <cp:lastPrinted>2021-01-14T03:52:29Z</cp:lastPrinted>
  <dcterms:created xsi:type="dcterms:W3CDTF">2021-01-14T03:51:35Z</dcterms:created>
  <dcterms:modified xsi:type="dcterms:W3CDTF">2022-09-03T06:54:50Z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1597946923</vt:i4>
  </property>
  <property fmtid="{D5CDD505-2E9C-101B-9397-08002B2CF9AE}" pid="3" name="_NewReviewCycle">
    <vt:lpwstr/>
  </property>
  <property fmtid="{D5CDD505-2E9C-101B-9397-08002B2CF9AE}" pid="4" name="_EmailSubject">
    <vt:lpwstr>Draft for approval: Zone / Project / Chapter two-monthly reviews</vt:lpwstr>
  </property>
  <property fmtid="{D5CDD505-2E9C-101B-9397-08002B2CF9AE}" pid="5" name="_AuthorEmail">
    <vt:lpwstr>rohit@jito.org</vt:lpwstr>
  </property>
  <property fmtid="{D5CDD505-2E9C-101B-9397-08002B2CF9AE}" pid="6" name="_AuthorEmailDisplayName">
    <vt:lpwstr>Rohit (JITO Apex)</vt:lpwstr>
  </property>
</Properties>
</file>